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6" r:id="rId10"/>
    <p:sldId id="267" r:id="rId11"/>
    <p:sldId id="263" r:id="rId12"/>
    <p:sldId id="262" r:id="rId1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BCD3-8B8B-4E29-BB4B-FD72D3F42521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19C2-8B0E-4496-A9F4-97968E846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06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BCD3-8B8B-4E29-BB4B-FD72D3F42521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19C2-8B0E-4496-A9F4-97968E846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51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BCD3-8B8B-4E29-BB4B-FD72D3F42521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19C2-8B0E-4496-A9F4-97968E846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77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BCD3-8B8B-4E29-BB4B-FD72D3F42521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19C2-8B0E-4496-A9F4-97968E846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12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BCD3-8B8B-4E29-BB4B-FD72D3F42521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19C2-8B0E-4496-A9F4-97968E846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54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BCD3-8B8B-4E29-BB4B-FD72D3F42521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19C2-8B0E-4496-A9F4-97968E846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9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BCD3-8B8B-4E29-BB4B-FD72D3F42521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19C2-8B0E-4496-A9F4-97968E846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77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BCD3-8B8B-4E29-BB4B-FD72D3F42521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19C2-8B0E-4496-A9F4-97968E846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68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BCD3-8B8B-4E29-BB4B-FD72D3F42521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19C2-8B0E-4496-A9F4-97968E846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26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BCD3-8B8B-4E29-BB4B-FD72D3F42521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19C2-8B0E-4496-A9F4-97968E846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37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BCD3-8B8B-4E29-BB4B-FD72D3F42521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19C2-8B0E-4496-A9F4-97968E846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05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9BCD3-8B8B-4E29-BB4B-FD72D3F42521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619C2-8B0E-4496-A9F4-97968E846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09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youtube.com/watch?v=9RD2Gigny8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Rural Change Revision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087175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National 4/5: Human Environments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05105"/>
            <a:ext cx="468052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9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59408"/>
              </p:ext>
            </p:extLst>
          </p:nvPr>
        </p:nvGraphicFramePr>
        <p:xfrm>
          <a:off x="375047" y="250031"/>
          <a:ext cx="8179594" cy="6174881"/>
        </p:xfrm>
        <a:graphic>
          <a:graphicData uri="http://schemas.openxmlformats.org/drawingml/2006/table">
            <a:tbl>
              <a:tblPr/>
              <a:tblGrid>
                <a:gridCol w="4089797"/>
                <a:gridCol w="4089797"/>
              </a:tblGrid>
              <a:tr h="1224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7373"/>
                        </a:buClr>
                        <a:buSzPct val="75000"/>
                        <a:buFont typeface="Marker Felt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FE"/>
                          </a:solidFill>
                          <a:effectLst/>
                          <a:latin typeface="+mj-lt"/>
                          <a:ea typeface="Comic Sans MS Bold" charset="0"/>
                          <a:cs typeface="Comic Sans MS Bold" charset="0"/>
                          <a:sym typeface="Comic Sans MS Bold" charset="0"/>
                        </a:rPr>
                        <a:t>Positive Aspects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7373"/>
                        </a:buClr>
                        <a:buSzPct val="75000"/>
                        <a:buFont typeface="Marker Felt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2712"/>
                          </a:solidFill>
                          <a:effectLst/>
                          <a:latin typeface="+mj-lt"/>
                          <a:ea typeface="Comic Sans MS Bold" charset="0"/>
                          <a:cs typeface="Comic Sans MS Bold" charset="0"/>
                          <a:sym typeface="Comic Sans MS Bold" charset="0"/>
                        </a:rPr>
                        <a:t>Negative Aspects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3B2"/>
                    </a:solidFill>
                  </a:tcPr>
                </a:tc>
              </a:tr>
              <a:tr h="1224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7373"/>
                        </a:buClr>
                        <a:buSzPct val="75000"/>
                        <a:buFont typeface="Marker Fel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omic Sans MS" pitchFamily="66" charset="0"/>
                          <a:cs typeface="Comic Sans MS" pitchFamily="66" charset="0"/>
                          <a:sym typeface="Comic Sans MS" pitchFamily="66" charset="0"/>
                        </a:rPr>
                        <a:t>GM crops can be made more resistant to pests like insects.  This means less harmful pesticides need to be used.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7373"/>
                        </a:buClr>
                        <a:buSzPct val="75000"/>
                        <a:buFont typeface="Marker Fel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omic Sans MS" pitchFamily="66" charset="0"/>
                          <a:cs typeface="Comic Sans MS" pitchFamily="66" charset="0"/>
                          <a:sym typeface="Comic Sans MS" pitchFamily="66" charset="0"/>
                        </a:rPr>
                        <a:t>Many argue that GM crops do not taste as good as unaltered crops.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76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7373"/>
                        </a:buClr>
                        <a:buSzPct val="75000"/>
                        <a:buFont typeface="Marker Fel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omic Sans MS" pitchFamily="66" charset="0"/>
                          <a:cs typeface="Comic Sans MS" pitchFamily="66" charset="0"/>
                          <a:sym typeface="Comic Sans MS" pitchFamily="66" charset="0"/>
                        </a:rPr>
                        <a:t>GM crops grow faster meaning farmers can produce more food and make a greater profit.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7373"/>
                        </a:buClr>
                        <a:buSzPct val="75000"/>
                        <a:buFont typeface="Marker Fel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omic Sans MS" pitchFamily="66" charset="0"/>
                          <a:cs typeface="Comic Sans MS" pitchFamily="66" charset="0"/>
                          <a:sym typeface="Comic Sans MS" pitchFamily="66" charset="0"/>
                        </a:rPr>
                        <a:t>Altering crops may make them poisonous to other organisms that rely on them for food e.g. Monarch Butterfly.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24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7373"/>
                        </a:buClr>
                        <a:buSzPct val="75000"/>
                        <a:buFont typeface="Marker Fel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omic Sans MS" pitchFamily="66" charset="0"/>
                          <a:cs typeface="Comic Sans MS" pitchFamily="66" charset="0"/>
                          <a:sym typeface="Comic Sans MS" pitchFamily="66" charset="0"/>
                        </a:rPr>
                        <a:t>Scientific research suggests that GM crops contain more nutrients making them better to eat.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7373"/>
                        </a:buClr>
                        <a:buSzPct val="75000"/>
                        <a:buFont typeface="Marker Fel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omic Sans MS" pitchFamily="66" charset="0"/>
                          <a:cs typeface="Comic Sans MS" pitchFamily="66" charset="0"/>
                          <a:sym typeface="Comic Sans MS" pitchFamily="66" charset="0"/>
                        </a:rPr>
                        <a:t>Pest species may evolve to tackle GM crops.  These pests will be stronger and more dangerous to our food supply.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24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7373"/>
                        </a:buClr>
                        <a:buSzPct val="75000"/>
                        <a:buFont typeface="Marker Fel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omic Sans MS" pitchFamily="66" charset="0"/>
                          <a:cs typeface="Comic Sans MS" pitchFamily="66" charset="0"/>
                          <a:sym typeface="Comic Sans MS" pitchFamily="66" charset="0"/>
                        </a:rPr>
                        <a:t>Increased food production reduces risk of world starvation.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7373"/>
                        </a:buClr>
                        <a:buSzPct val="75000"/>
                        <a:buFont typeface="Marker Fel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omic Sans MS" pitchFamily="66" charset="0"/>
                          <a:cs typeface="Comic Sans MS" pitchFamily="66" charset="0"/>
                          <a:sym typeface="Comic Sans MS" pitchFamily="66" charset="0"/>
                        </a:rPr>
                        <a:t>There is a possibility that eating GM crops may have harmful effects to human health.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08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The Green Revolution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New farming ideas, seeds and equipment introduced to LEDCs e.g. India</a:t>
            </a:r>
          </a:p>
          <a:p>
            <a:endParaRPr lang="en-GB" dirty="0"/>
          </a:p>
          <a:p>
            <a:r>
              <a:rPr lang="en-GB" dirty="0" smtClean="0"/>
              <a:t>High Yield Varieties (HYVs)</a:t>
            </a:r>
          </a:p>
          <a:p>
            <a:pPr lvl="1"/>
            <a:r>
              <a:rPr lang="en-GB" dirty="0" smtClean="0"/>
              <a:t>Seeds resistant to pests.</a:t>
            </a:r>
          </a:p>
          <a:p>
            <a:pPr lvl="1"/>
            <a:r>
              <a:rPr lang="en-GB" dirty="0" smtClean="0"/>
              <a:t>Faster growing.</a:t>
            </a:r>
          </a:p>
          <a:p>
            <a:endParaRPr lang="en-GB" dirty="0"/>
          </a:p>
        </p:txBody>
      </p:sp>
      <p:pic>
        <p:nvPicPr>
          <p:cNvPr id="8" name="Picture 2" descr="http://trendsupdates.com/wp-content/uploads/2009/01/rare-grain-crop-vari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024" y="3933056"/>
            <a:ext cx="3671887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peopleandplanet.net/image.php?id=18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024" y="1412776"/>
            <a:ext cx="3671887" cy="230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farm3.static.flickr.com/2459/3915704478_5ea0b4d32b_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696" cy="150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0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The Green Revolution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Advantages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Crop yield doubled</a:t>
            </a:r>
          </a:p>
          <a:p>
            <a:r>
              <a:rPr lang="en-GB" dirty="0" smtClean="0"/>
              <a:t>India self sufficient.</a:t>
            </a:r>
          </a:p>
          <a:p>
            <a:r>
              <a:rPr lang="en-GB" dirty="0" smtClean="0"/>
              <a:t>Wider diet available.</a:t>
            </a:r>
          </a:p>
          <a:p>
            <a:r>
              <a:rPr lang="en-GB" dirty="0" smtClean="0"/>
              <a:t>Bigger harvest = </a:t>
            </a:r>
            <a:r>
              <a:rPr lang="en-GB" dirty="0" smtClean="0">
                <a:solidFill>
                  <a:srgbClr val="00B050"/>
                </a:solidFill>
              </a:rPr>
              <a:t>more money</a:t>
            </a:r>
            <a:r>
              <a:rPr lang="en-GB" dirty="0" smtClean="0"/>
              <a:t>.</a:t>
            </a:r>
          </a:p>
          <a:p>
            <a:r>
              <a:rPr lang="en-GB" dirty="0" smtClean="0"/>
              <a:t>New fertiliser industry = </a:t>
            </a:r>
            <a:r>
              <a:rPr lang="en-GB" dirty="0" smtClean="0">
                <a:solidFill>
                  <a:srgbClr val="00B050"/>
                </a:solidFill>
              </a:rPr>
              <a:t>jobs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Disadvantages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Increased costs.</a:t>
            </a:r>
          </a:p>
          <a:p>
            <a:r>
              <a:rPr lang="en-GB" dirty="0" smtClean="0"/>
              <a:t>Fertilisers can </a:t>
            </a:r>
            <a:r>
              <a:rPr lang="en-GB" dirty="0" smtClean="0">
                <a:solidFill>
                  <a:srgbClr val="FF0000"/>
                </a:solidFill>
              </a:rPr>
              <a:t>reduce</a:t>
            </a:r>
            <a:r>
              <a:rPr lang="en-GB" dirty="0" smtClean="0"/>
              <a:t> yields if farmers not fully educated.</a:t>
            </a:r>
          </a:p>
          <a:p>
            <a:r>
              <a:rPr lang="en-GB" dirty="0" smtClean="0"/>
              <a:t>Mechanisation = unemployment.</a:t>
            </a:r>
          </a:p>
          <a:p>
            <a:r>
              <a:rPr lang="en-GB" dirty="0" smtClean="0"/>
              <a:t>Environmental damage.</a:t>
            </a:r>
          </a:p>
          <a:p>
            <a:r>
              <a:rPr lang="en-GB" dirty="0" smtClean="0"/>
              <a:t>Health problems.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0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True or False?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Marker Felt" charset="0"/>
              <a:buAutoNum type="arabicPeriod"/>
            </a:pPr>
            <a:r>
              <a:rPr lang="en-GB" sz="2200" dirty="0" smtClean="0"/>
              <a:t>Market Gardening produces mainly fruit and vegetables.</a:t>
            </a:r>
          </a:p>
          <a:p>
            <a:pPr>
              <a:buFont typeface="Marker Felt" charset="0"/>
              <a:buAutoNum type="arabicPeriod"/>
            </a:pPr>
            <a:r>
              <a:rPr lang="en-GB" sz="2200" dirty="0" smtClean="0"/>
              <a:t>The introduction of new technology in farming has not had an impact on the environment.</a:t>
            </a:r>
          </a:p>
          <a:p>
            <a:pPr>
              <a:buFont typeface="Marker Felt" charset="0"/>
              <a:buAutoNum type="arabicPeriod"/>
            </a:pPr>
            <a:r>
              <a:rPr lang="en-GB" sz="2200" dirty="0" smtClean="0"/>
              <a:t>Genetically modified (GM) crops have had their DNA changed through exposure to chemicals and radiation.</a:t>
            </a:r>
          </a:p>
          <a:p>
            <a:pPr>
              <a:buFont typeface="Marker Felt" charset="0"/>
              <a:buAutoNum type="arabicPeriod"/>
            </a:pPr>
            <a:r>
              <a:rPr lang="en-GB" sz="2200" dirty="0" smtClean="0"/>
              <a:t>An organic crop has been grown without the use of natural fertilisers.</a:t>
            </a:r>
          </a:p>
          <a:p>
            <a:pPr>
              <a:buFont typeface="Marker Felt" charset="0"/>
              <a:buAutoNum type="arabicPeriod"/>
            </a:pPr>
            <a:r>
              <a:rPr lang="en-GB" sz="2200" dirty="0" smtClean="0"/>
              <a:t>Diversification is the process by which farm land is given over to a new purpose.</a:t>
            </a:r>
          </a:p>
          <a:p>
            <a:pPr>
              <a:buFont typeface="Marker Felt" charset="0"/>
              <a:buAutoNum type="arabicPeriod"/>
            </a:pPr>
            <a:r>
              <a:rPr lang="en-GB" sz="2200" dirty="0" smtClean="0"/>
              <a:t>Agribusinesses are small family run farms.</a:t>
            </a:r>
          </a:p>
          <a:p>
            <a:pPr>
              <a:buFont typeface="Marker Felt" charset="0"/>
              <a:buAutoNum type="arabicPeriod"/>
            </a:pPr>
            <a:r>
              <a:rPr lang="en-GB" sz="2200" dirty="0" smtClean="0"/>
              <a:t>An example of intensive peasant farming is wet rice farming.</a:t>
            </a:r>
          </a:p>
          <a:p>
            <a:pPr>
              <a:buFont typeface="Marker Felt" charset="0"/>
              <a:buAutoNum type="arabicPeriod"/>
            </a:pPr>
            <a:r>
              <a:rPr lang="en-GB" sz="2200" dirty="0" smtClean="0"/>
              <a:t>The Green Revolution brought new farming techniques to LEDCs, allowing them to produce more food.</a:t>
            </a:r>
          </a:p>
        </p:txBody>
      </p:sp>
    </p:spTree>
    <p:extLst>
      <p:ext uri="{BB962C8B-B14F-4D97-AF65-F5344CB8AC3E}">
        <p14:creationId xmlns:p14="http://schemas.microsoft.com/office/powerpoint/2010/main" val="426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Types of Farming on OS Maps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Study the OS map of Ross on Wye (G2002) carefully.  </a:t>
            </a:r>
          </a:p>
          <a:p>
            <a:pPr marL="0" indent="0">
              <a:buNone/>
            </a:pPr>
            <a:r>
              <a:rPr lang="en-GB" dirty="0" smtClean="0"/>
              <a:t>For each of the types of farming identify an area on the map which would be suitable for each (4 figure grid reference).</a:t>
            </a:r>
          </a:p>
          <a:p>
            <a:pPr marL="0" indent="0">
              <a:buNone/>
            </a:pPr>
            <a:r>
              <a:rPr lang="en-GB" dirty="0" smtClean="0"/>
              <a:t>On the </a:t>
            </a:r>
            <a:r>
              <a:rPr lang="en-GB" dirty="0" err="1" smtClean="0"/>
              <a:t>handout</a:t>
            </a:r>
            <a:r>
              <a:rPr lang="en-GB" dirty="0" smtClean="0"/>
              <a:t> </a:t>
            </a:r>
            <a:r>
              <a:rPr lang="en-GB" dirty="0" smtClean="0"/>
              <a:t>explain why each grid reference is suitable.  Use 6 figure grid references.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132470" cy="37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6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9017" y="1048238"/>
            <a:ext cx="3093417" cy="439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208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16932" cy="409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6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Diversification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On </a:t>
            </a:r>
            <a:r>
              <a:rPr lang="en-GB" dirty="0" smtClean="0"/>
              <a:t>paper</a:t>
            </a:r>
            <a:r>
              <a:rPr lang="en-GB" dirty="0" smtClean="0"/>
              <a:t>, create a spider diagram of different activities a diversified farm could offer to raise more money.</a:t>
            </a:r>
            <a:endParaRPr lang="en-GB" dirty="0"/>
          </a:p>
        </p:txBody>
      </p:sp>
      <p:pic>
        <p:nvPicPr>
          <p:cNvPr id="4" name="Picture 2" descr="http://www.tanksandtargets.co.uk/pictures/quad-bi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8999"/>
            <a:ext cx="2952328" cy="21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lovebeccles.co.uk/wp-content/uploads/2010/02/bed-and-breakfast-becc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18432" cy="145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static.guim.co.uk/sys-images/Environment/Pix/pictures/2007/11/29/forestPeterEssickGetty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07" y="3428999"/>
            <a:ext cx="3540767" cy="21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equestrian-escapes.com/Upload/UK%20Equestrian/1248178385-chochorselowres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960750" cy="130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6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New Technology in Farming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96944" cy="481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New Technology in Farming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Positive Impacts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effectLst/>
              </a:rPr>
              <a:t>New technologies like ploughs, combine harvesters and seed drills increase crop yield as work can be done faster.</a:t>
            </a:r>
            <a:endParaRPr lang="en-GB" sz="2000" dirty="0" smtClean="0">
              <a:effectLst/>
              <a:ea typeface="ヒラギノ角ゴ Pro W3"/>
              <a:cs typeface="Times New Roman"/>
            </a:endParaRPr>
          </a:p>
          <a:p>
            <a:r>
              <a:rPr lang="en-GB" sz="2000" dirty="0" smtClean="0">
                <a:effectLst/>
              </a:rPr>
              <a:t>Producing more crops means that there is an increased profit for the farmer.</a:t>
            </a:r>
            <a:endParaRPr lang="en-GB" sz="2000" dirty="0" smtClean="0">
              <a:effectLst/>
              <a:ea typeface="ヒラギノ角ゴ Pro W3"/>
              <a:cs typeface="Times New Roman"/>
            </a:endParaRPr>
          </a:p>
          <a:p>
            <a:r>
              <a:rPr lang="en-GB" sz="2000" dirty="0" smtClean="0">
                <a:effectLst/>
              </a:rPr>
              <a:t>Machinery means that there is less physical labour for people.</a:t>
            </a:r>
            <a:endParaRPr lang="en-GB" sz="2000" dirty="0" smtClean="0">
              <a:effectLst/>
              <a:ea typeface="ヒラギノ角ゴ Pro W3"/>
              <a:cs typeface="Times New Roman"/>
            </a:endParaRPr>
          </a:p>
          <a:p>
            <a:r>
              <a:rPr lang="en-GB" sz="2000" dirty="0" smtClean="0">
                <a:effectLst/>
              </a:rPr>
              <a:t>Fertiliser increases crop yield so they grow better.</a:t>
            </a:r>
            <a:endParaRPr lang="en-GB" sz="2000" dirty="0" smtClean="0">
              <a:effectLst/>
              <a:ea typeface="ヒラギノ角ゴ Pro W3"/>
              <a:cs typeface="Times New Roman"/>
            </a:endParaRPr>
          </a:p>
          <a:p>
            <a:r>
              <a:rPr lang="en-GB" sz="2000" dirty="0" smtClean="0">
                <a:effectLst/>
              </a:rPr>
              <a:t>Pesticides mean that less of your crop is eaten by pests.</a:t>
            </a:r>
            <a:endParaRPr lang="en-GB" sz="2000" dirty="0" smtClean="0">
              <a:effectLst/>
              <a:ea typeface="ヒラギノ角ゴ Pro W3"/>
              <a:cs typeface="Times New Roman"/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Negative Impacts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GB" sz="1800" dirty="0" smtClean="0">
                <a:effectLst/>
              </a:rPr>
              <a:t>Farms increase in size to make them more suitable for machinery.  This leads to a loss of animal habitats.</a:t>
            </a:r>
            <a:endParaRPr lang="en-GB" sz="1800" dirty="0" smtClean="0">
              <a:effectLst/>
              <a:ea typeface="ヒラギノ角ゴ Pro W3"/>
              <a:cs typeface="Times New Roman"/>
            </a:endParaRPr>
          </a:p>
          <a:p>
            <a:r>
              <a:rPr lang="en-GB" sz="1800" dirty="0" smtClean="0">
                <a:effectLst/>
              </a:rPr>
              <a:t>Increased use of machinery means fewer farming jobs available.  People now leave rural areas.</a:t>
            </a:r>
            <a:endParaRPr lang="en-GB" sz="1800" dirty="0" smtClean="0">
              <a:effectLst/>
              <a:ea typeface="ヒラギノ角ゴ Pro W3"/>
              <a:cs typeface="Times New Roman"/>
            </a:endParaRPr>
          </a:p>
          <a:p>
            <a:r>
              <a:rPr lang="en-GB" sz="1800" dirty="0" smtClean="0">
                <a:effectLst/>
              </a:rPr>
              <a:t>Machines are very expensive to buy.  Maintenance is also costly.</a:t>
            </a:r>
            <a:endParaRPr lang="en-GB" sz="1800" dirty="0" smtClean="0">
              <a:effectLst/>
              <a:ea typeface="ヒラギノ角ゴ Pro W3"/>
              <a:cs typeface="Times New Roman"/>
            </a:endParaRPr>
          </a:p>
          <a:p>
            <a:r>
              <a:rPr lang="en-GB" sz="1800" dirty="0" smtClean="0">
                <a:effectLst/>
              </a:rPr>
              <a:t>Respiratory diseases are common in farm workers due to pesticides used.</a:t>
            </a:r>
            <a:endParaRPr lang="en-GB" sz="1800" dirty="0" smtClean="0">
              <a:effectLst/>
              <a:ea typeface="ヒラギノ角ゴ Pro W3"/>
              <a:cs typeface="Times New Roman"/>
            </a:endParaRPr>
          </a:p>
          <a:p>
            <a:r>
              <a:rPr lang="en-GB" sz="1800" dirty="0" smtClean="0">
                <a:effectLst/>
              </a:rPr>
              <a:t>Pesticides make their way into nearby rivers leading to pollution (Chemical run-off).</a:t>
            </a:r>
            <a:endParaRPr lang="en-GB" sz="1800" dirty="0" smtClean="0">
              <a:effectLst/>
              <a:ea typeface="ヒラギノ角ゴ Pro W3"/>
              <a:cs typeface="Times New Roman"/>
            </a:endParaRPr>
          </a:p>
          <a:p>
            <a:r>
              <a:rPr lang="en-GB" sz="1800" dirty="0" smtClean="0">
                <a:effectLst/>
              </a:rPr>
              <a:t>River pollution leads to algae bloom which takes oxygen out of the river.</a:t>
            </a:r>
            <a:endParaRPr lang="en-GB" sz="1800" dirty="0" smtClean="0">
              <a:effectLst/>
              <a:ea typeface="ヒラギノ角ゴ Pro W3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724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cs typeface="Helvetica" charset="0"/>
                <a:sym typeface="Helvetica" charset="0"/>
              </a:rPr>
              <a:t>Genetically Modified Crops </a:t>
            </a:r>
            <a:endParaRPr lang="en-US" dirty="0" smtClean="0">
              <a:solidFill>
                <a:srgbClr val="00B050"/>
              </a:solidFill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3" y="1900908"/>
            <a:ext cx="3925292" cy="4107656"/>
          </a:xfrm>
        </p:spPr>
        <p:txBody>
          <a:bodyPr>
            <a:noAutofit/>
          </a:bodyPr>
          <a:lstStyle/>
          <a:p>
            <a:pPr marL="293318" indent="0">
              <a:buNone/>
            </a:pPr>
            <a:r>
              <a:rPr lang="en-US" sz="2800" dirty="0">
                <a:cs typeface="Helvetica" charset="0"/>
                <a:sym typeface="Helvetica" charset="0"/>
              </a:rPr>
              <a:t>This involves scientists changing the DNA of crops by </a:t>
            </a:r>
            <a:r>
              <a:rPr lang="en-US" sz="2800" dirty="0">
                <a:solidFill>
                  <a:srgbClr val="FF2712"/>
                </a:solidFill>
                <a:cs typeface="Helvetica" charset="0"/>
                <a:sym typeface="Helvetica" charset="0"/>
              </a:rPr>
              <a:t>genetic engineering</a:t>
            </a:r>
            <a:r>
              <a:rPr lang="en-US" sz="2800" dirty="0">
                <a:cs typeface="Helvetica" charset="0"/>
                <a:sym typeface="Helvetica" charset="0"/>
              </a:rPr>
              <a:t>.</a:t>
            </a:r>
            <a:endParaRPr lang="en-US" sz="2800" dirty="0">
              <a:ea typeface="ヒラギノ角ゴ ProN W3" charset="0"/>
              <a:cs typeface="ヒラギノ角ゴ ProN W3" charset="0"/>
              <a:sym typeface="Helvetica" charset="0"/>
            </a:endParaRPr>
          </a:p>
          <a:p>
            <a:pPr marL="293318" indent="0">
              <a:spcBef>
                <a:spcPts val="1195"/>
              </a:spcBef>
              <a:buNone/>
            </a:pPr>
            <a:r>
              <a:rPr lang="en-US" sz="2800" dirty="0">
                <a:cs typeface="Helvetica" charset="0"/>
                <a:sym typeface="Helvetica" charset="0"/>
              </a:rPr>
              <a:t>The crops are exposed to </a:t>
            </a:r>
            <a:r>
              <a:rPr lang="en-US" sz="2800" dirty="0">
                <a:solidFill>
                  <a:srgbClr val="FF2712"/>
                </a:solidFill>
                <a:cs typeface="Helvetica" charset="0"/>
                <a:sym typeface="Helvetica" charset="0"/>
              </a:rPr>
              <a:t>chemicals</a:t>
            </a:r>
            <a:r>
              <a:rPr lang="en-US" sz="2800" dirty="0">
                <a:cs typeface="Helvetica" charset="0"/>
                <a:sym typeface="Helvetica" charset="0"/>
              </a:rPr>
              <a:t> and </a:t>
            </a:r>
            <a:r>
              <a:rPr lang="en-US" sz="2800" dirty="0">
                <a:solidFill>
                  <a:srgbClr val="FF2712"/>
                </a:solidFill>
                <a:cs typeface="Helvetica" charset="0"/>
                <a:sym typeface="Helvetica" charset="0"/>
              </a:rPr>
              <a:t>radiation</a:t>
            </a:r>
            <a:r>
              <a:rPr lang="en-US" sz="2800" dirty="0" smtClean="0">
                <a:cs typeface="Helvetica" charset="0"/>
                <a:sym typeface="Helvetica" charset="0"/>
              </a:rPr>
              <a:t>.</a:t>
            </a:r>
            <a:endParaRPr lang="en-US" sz="2800" dirty="0"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pic>
        <p:nvPicPr>
          <p:cNvPr id="952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23" y="4346526"/>
            <a:ext cx="2598539" cy="214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63A0C9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52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36" y="2152055"/>
            <a:ext cx="3321844" cy="194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63A0C9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25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610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Rural Change Revision</vt:lpstr>
      <vt:lpstr>True or False?</vt:lpstr>
      <vt:lpstr>Types of Farming on OS Maps</vt:lpstr>
      <vt:lpstr>PowerPoint Presentation</vt:lpstr>
      <vt:lpstr>PowerPoint Presentation</vt:lpstr>
      <vt:lpstr>Diversification</vt:lpstr>
      <vt:lpstr>New Technology in Farming</vt:lpstr>
      <vt:lpstr>New Technology in Farming</vt:lpstr>
      <vt:lpstr>Genetically Modified Crops </vt:lpstr>
      <vt:lpstr>PowerPoint Presentation</vt:lpstr>
      <vt:lpstr>The Green Revolution</vt:lpstr>
      <vt:lpstr>The Green Revolution</vt:lpstr>
    </vt:vector>
  </TitlesOfParts>
  <Company>Fujitsu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Change Revision</dc:title>
  <dc:creator>Buchanans1</dc:creator>
  <cp:lastModifiedBy>masseys</cp:lastModifiedBy>
  <cp:revision>9</cp:revision>
  <cp:lastPrinted>2014-01-08T13:49:21Z</cp:lastPrinted>
  <dcterms:created xsi:type="dcterms:W3CDTF">2014-01-06T17:29:47Z</dcterms:created>
  <dcterms:modified xsi:type="dcterms:W3CDTF">2014-01-08T14:03:03Z</dcterms:modified>
</cp:coreProperties>
</file>